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29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77"/>
      <p:regular r:id="rId10"/>
      <p:bold r:id="rId11"/>
      <p:italic r:id="rId12"/>
      <p:boldItalic r:id="rId13"/>
    </p:embeddedFont>
    <p:embeddedFont>
      <p:font typeface="Lato Black" panose="020F0A02020204030203" pitchFamily="34" charset="77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300"/>
    <a:srgbClr val="FFD54F"/>
    <a:srgbClr val="FFC107"/>
    <a:srgbClr val="E1E082"/>
    <a:srgbClr val="E04336"/>
    <a:srgbClr val="E91E63"/>
    <a:srgbClr val="B3E5FC"/>
    <a:srgbClr val="FF8A80"/>
    <a:srgbClr val="1B5E20"/>
    <a:srgbClr val="26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24" autoAdjust="0"/>
    <p:restoredTop sz="90319" autoAdjust="0"/>
  </p:normalViewPr>
  <p:slideViewPr>
    <p:cSldViewPr snapToGrid="0" showGuides="1">
      <p:cViewPr varScale="1">
        <p:scale>
          <a:sx n="26" d="100"/>
          <a:sy n="26" d="100"/>
        </p:scale>
        <p:origin x="2008" y="344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2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12/5/20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5" Type="http://schemas.openxmlformats.org/officeDocument/2006/relationships/image" Target="../media/image3.emf"/><Relationship Id="rId10" Type="http://schemas.openxmlformats.org/officeDocument/2006/relationships/image" Target="../media/image8.emf"/><Relationship Id="rId4" Type="http://schemas.openxmlformats.org/officeDocument/2006/relationships/image" Target="../media/image2.svg"/><Relationship Id="rId9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40306752" y="0"/>
            <a:ext cx="915326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52177" y="5191886"/>
            <a:ext cx="25976634" cy="12484959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39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Main finding goes here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, translated into </a:t>
            </a:r>
            <a:r>
              <a:rPr lang="en-US" sz="139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plain English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US" sz="139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Emphasize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important words.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1781912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87854" y="5465112"/>
            <a:ext cx="9563989" cy="25286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Coronavirus Disease 2019 (COVID-19) was a global pandemic as of March 2020, COVID-19 is a major issue in 2020 with wide ranging global impact for the economy, mental and physical health. Our aim is to see if we can find trends between states for COVID-19 as well as compare it against other causes of death.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Raw COVID data is downloaded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Is compared with processed by COVID-tracker team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Is compared with other diseases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Our results agree with COVID tracker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Yearly picture: COVID is not dangerous</a:t>
            </a:r>
          </a:p>
          <a:p>
            <a:pPr>
              <a:lnSpc>
                <a:spcPct val="120000"/>
              </a:lnSpc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 	(</a:t>
            </a:r>
            <a:r>
              <a:rPr lang="en-US" sz="3600" dirty="0" err="1">
                <a:latin typeface="Lato" panose="020F0502020204030203" pitchFamily="34" charset="0"/>
                <a:cs typeface="Arial" panose="020B0604020202020204" pitchFamily="34" charset="0"/>
              </a:rPr>
              <a:t>e,g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. Ohio)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Weekly stats: COVID is dangerous: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“If this result actually generalized and I didn’t have to humbly disclaim the possibility of a thousand confounds and limitations, it would imply that….”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41127709" y="894337"/>
            <a:ext cx="7662037" cy="2613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54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More detailed results: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Extract from raw data (Ohio)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Comparison with COVID tracker: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Full weekly plots: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9720837" y="27090524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1401802" y="27189458"/>
            <a:ext cx="8077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download</a:t>
            </a: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the</a:t>
            </a:r>
            <a:r>
              <a:rPr lang="en-US" sz="4800" b="1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full paper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BF6308-DE89-4361-988D-52269B946BF4}"/>
              </a:ext>
            </a:extLst>
          </p:cNvPr>
          <p:cNvSpPr/>
          <p:nvPr/>
        </p:nvSpPr>
        <p:spPr>
          <a:xfrm>
            <a:off x="12536892" y="25559081"/>
            <a:ext cx="5616599" cy="55276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8327663" y="28096821"/>
            <a:ext cx="1297464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Graphic 25">
            <a:extLst>
              <a:ext uri="{FF2B5EF4-FFF2-40B4-BE49-F238E27FC236}">
                <a16:creationId xmlns:a16="http://schemas.microsoft.com/office/drawing/2014/main" id="{3F6FAB3B-B12A-4813-B623-754F8AAB00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803453" y="25762334"/>
            <a:ext cx="5149036" cy="51490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386028-1715-44A1-A0E6-46B6D2DD5C9F}"/>
              </a:ext>
            </a:extLst>
          </p:cNvPr>
          <p:cNvSpPr txBox="1"/>
          <p:nvPr/>
        </p:nvSpPr>
        <p:spPr>
          <a:xfrm>
            <a:off x="14599313" y="17880098"/>
            <a:ext cx="9563989" cy="601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Keep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font size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as high above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28+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as possible.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Keep your summary tight.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Think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of it like “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abstract+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” with key figures only.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 content you add here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, the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cognitive load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you add, and the more you’ll turn people off engaging. 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Less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content = </a:t>
            </a:r>
            <a:r>
              <a:rPr lang="en-US" sz="3600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readers.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Now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delete this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text box.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ECD59F-354D-4E6A-BDBE-1042A62B8C4F}"/>
              </a:ext>
            </a:extLst>
          </p:cNvPr>
          <p:cNvSpPr txBox="1"/>
          <p:nvPr/>
        </p:nvSpPr>
        <p:spPr>
          <a:xfrm>
            <a:off x="419101" y="902607"/>
            <a:ext cx="9148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latin typeface="Lato" panose="020F0502020204030203" pitchFamily="34" charset="0"/>
                <a:cs typeface="Lato" panose="020F0502020204030203" pitchFamily="34" charset="0"/>
              </a:rPr>
              <a:t>COVID-19</a:t>
            </a:r>
          </a:p>
          <a:p>
            <a: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  <a:t>Deaths </a:t>
            </a:r>
            <a:r>
              <a:rPr lang="en-US" sz="5400" i="1">
                <a:latin typeface="Lato" panose="020F0502020204030203" pitchFamily="34" charset="0"/>
                <a:cs typeface="Lato" panose="020F0502020204030203" pitchFamily="34" charset="0"/>
              </a:rPr>
              <a:t>Statistics Analysis</a:t>
            </a:r>
            <a:endParaRPr lang="en-US" sz="5400" i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896619-6953-4449-9A3C-A61AD6AB2C79}"/>
              </a:ext>
            </a:extLst>
          </p:cNvPr>
          <p:cNvSpPr txBox="1"/>
          <p:nvPr/>
        </p:nvSpPr>
        <p:spPr>
          <a:xfrm>
            <a:off x="1072722" y="3238117"/>
            <a:ext cx="75173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Alexei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Luchinsky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, Mike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Tery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, Vagish Vela</a:t>
            </a:r>
          </a:p>
        </p:txBody>
      </p:sp>
      <p:sp>
        <p:nvSpPr>
          <p:cNvPr id="31" name="Graphic 18">
            <a:extLst>
              <a:ext uri="{FF2B5EF4-FFF2-40B4-BE49-F238E27FC236}">
                <a16:creationId xmlns:a16="http://schemas.microsoft.com/office/drawing/2014/main" id="{F5B6BCB8-E274-4409-AAF4-6A57A82756C5}"/>
              </a:ext>
            </a:extLst>
          </p:cNvPr>
          <p:cNvSpPr/>
          <p:nvPr/>
        </p:nvSpPr>
        <p:spPr>
          <a:xfrm>
            <a:off x="580988" y="3439284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93FD4E9-7476-A446-8C6B-41CD3B9E21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30293755"/>
            <a:ext cx="7662037" cy="176816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693A3C1-E41D-1C42-A7A2-4B117ED520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4200" y="18421284"/>
            <a:ext cx="7950200" cy="79248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C5D7444-D7DF-7843-82CF-5213454A1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363" y="9739328"/>
            <a:ext cx="7662037" cy="319251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5A7E3A0-591E-584C-8931-252E2A0BA4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363" y="13147114"/>
            <a:ext cx="7662038" cy="319251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7FEDE01-37FE-4446-837D-3339CA4740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612" y="18554182"/>
            <a:ext cx="3439279" cy="343927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CCD9F81-2AB8-B541-8286-D3D2907C580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065" y="22383684"/>
            <a:ext cx="7237579" cy="50663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E11A1FE-9B53-5A4B-B399-282924B5B46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968961" y="4933657"/>
            <a:ext cx="7540678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5927</TotalTime>
  <Words>412</Words>
  <Application>Microsoft Macintosh PowerPoint</Application>
  <PresentationFormat>Custom</PresentationFormat>
  <Paragraphs>77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Lato</vt:lpstr>
      <vt:lpstr>Arial</vt:lpstr>
      <vt:lpstr>Lato Black</vt:lpstr>
      <vt:lpstr>Calibri Light</vt:lpstr>
      <vt:lpstr>Office Theme</vt:lpstr>
      <vt:lpstr>Main finding goes here, translated into plain English. Emphasize the important words.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Vagish Vela</cp:lastModifiedBy>
  <cp:revision>274</cp:revision>
  <dcterms:created xsi:type="dcterms:W3CDTF">2018-09-16T19:13:41Z</dcterms:created>
  <dcterms:modified xsi:type="dcterms:W3CDTF">2020-12-05T17:19:56Z</dcterms:modified>
</cp:coreProperties>
</file>